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</p:sldMasterIdLst>
  <p:notesMasterIdLst>
    <p:notesMasterId r:id="rId13"/>
  </p:notesMasterIdLst>
  <p:sldIdLst>
    <p:sldId id="361" r:id="rId4"/>
    <p:sldId id="257" r:id="rId5"/>
    <p:sldId id="262" r:id="rId6"/>
    <p:sldId id="283" r:id="rId7"/>
    <p:sldId id="362" r:id="rId8"/>
    <p:sldId id="363" r:id="rId9"/>
    <p:sldId id="302" r:id="rId10"/>
    <p:sldId id="305" r:id="rId11"/>
    <p:sldId id="306" r:id="rId12"/>
  </p:sldIdLst>
  <p:sldSz cx="9144000" cy="5143500" type="screen16x9"/>
  <p:notesSz cx="6858000" cy="9144000"/>
  <p:embeddedFontLst>
    <p:embeddedFont>
      <p:font typeface="Anton" pitchFamily="2" charset="0"/>
      <p:regular r:id="rId14"/>
    </p:embeddedFont>
    <p:embeddedFont>
      <p:font typeface="DM Sans" pitchFamily="2" charset="0"/>
      <p:regular r:id="rId15"/>
      <p:bold r:id="rId16"/>
      <p:italic r:id="rId17"/>
      <p:boldItalic r:id="rId18"/>
    </p:embeddedFont>
    <p:embeddedFont>
      <p:font typeface="Helvetica Neue Light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5ad1fdc11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15ad1fdc11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9FC15019-3985-30CB-285F-BAFA8C7AC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5ad1fdc114_0_24:notes">
            <a:extLst>
              <a:ext uri="{FF2B5EF4-FFF2-40B4-BE49-F238E27FC236}">
                <a16:creationId xmlns:a16="http://schemas.microsoft.com/office/drawing/2014/main" id="{52D8A5DC-BC45-C09F-3016-3C17FBED76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15ad1fdc114_0_24:notes">
            <a:extLst>
              <a:ext uri="{FF2B5EF4-FFF2-40B4-BE49-F238E27FC236}">
                <a16:creationId xmlns:a16="http://schemas.microsoft.com/office/drawing/2014/main" id="{A64CF2AA-D657-385B-40C1-45FE57CBA6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310507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5ad1fdc11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15ad1fdc11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37262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Fondo blanco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68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0068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8" r:id="rId4"/>
    <p:sldLayoutId id="2147483721" r:id="rId5"/>
    <p:sldLayoutId id="214748380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2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976473"/>
            <a:ext cx="6221400" cy="3037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2</a:t>
            </a: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4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Typescript</a:t>
            </a:r>
            <a:endParaRPr lang="es" sz="36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18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36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introducción y primeros pasos</a:t>
            </a:r>
            <a:endParaRPr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09"/>
          <p:cNvSpPr txBox="1"/>
          <p:nvPr/>
        </p:nvSpPr>
        <p:spPr>
          <a:xfrm>
            <a:off x="473350" y="37050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TypeScript</a:t>
            </a: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¿De qué se trata?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7" name="Google Shape;487;p109"/>
          <p:cNvSpPr txBox="1"/>
          <p:nvPr/>
        </p:nvSpPr>
        <p:spPr>
          <a:xfrm>
            <a:off x="321417" y="1234407"/>
            <a:ext cx="3219305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Tipado estático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La principal característica de </a:t>
            </a: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Typescript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 es el tipado estático. Decimos que un lenguaje es de tipado estático cuando cumple con estas características principales: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lang="es-ES" sz="1350" dirty="0">
              <a:latin typeface="DM Sans"/>
              <a:ea typeface="DM Sans"/>
              <a:cs typeface="DM Sans"/>
              <a:sym typeface="DM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 pitchFamily="34" charset="0"/>
              <a:buChar char="•"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Las variables tienen un tipo de dato.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 pitchFamily="34" charset="0"/>
              <a:buChar char="•"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Los valores sólo se pueden asignar a variables del tipo correspondiente.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190EE2-3491-F29C-6E37-A896FBE2E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512" y="1234407"/>
            <a:ext cx="4827420" cy="20429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A5B8EF2-90F4-742A-6B1C-BCD256B19CF0}"/>
              </a:ext>
            </a:extLst>
          </p:cNvPr>
          <p:cNvSpPr txBox="1"/>
          <p:nvPr/>
        </p:nvSpPr>
        <p:spPr>
          <a:xfrm>
            <a:off x="321417" y="4044155"/>
            <a:ext cx="71175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350" dirty="0"/>
              <a:t>A partir de estas dos características principales, se derivan algunas otras, como, por ejemplo: Interfaces, Genéricos, Argumentos con tipo,</a:t>
            </a:r>
          </a:p>
          <a:p>
            <a:r>
              <a:rPr lang="es-ES" sz="1350" dirty="0"/>
              <a:t>Tipo de retorno para las funciones, entre otras.</a:t>
            </a:r>
          </a:p>
          <a:p>
            <a:endParaRPr lang="es-A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>
          <a:extLst>
            <a:ext uri="{FF2B5EF4-FFF2-40B4-BE49-F238E27FC236}">
              <a16:creationId xmlns:a16="http://schemas.microsoft.com/office/drawing/2014/main" id="{AFAFDA86-B3B8-379F-586E-E18933A27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BAC75E-9E85-3313-5246-9A94577AB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52" y="234113"/>
            <a:ext cx="7353937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98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09"/>
          <p:cNvSpPr txBox="1"/>
          <p:nvPr/>
        </p:nvSpPr>
        <p:spPr>
          <a:xfrm>
            <a:off x="321416" y="1846295"/>
            <a:ext cx="8623203" cy="288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Vite: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Este entorno de desarrollo es una buena forma de comenzar a probar </a:t>
            </a: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TypeScript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: simple y rápida. Con una configuración por defecto propicia para nuestra primera aproximación al lenguaje.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lang="es-ES"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Node</a:t>
            </a: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 pitchFamily="34" charset="0"/>
              <a:buChar char="•"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Levantando dos terminales CLI, y corriendo en una de ellas </a:t>
            </a: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tsc</a:t>
            </a: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 –</a:t>
            </a: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watch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, y </a:t>
            </a: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nodemon</a:t>
            </a: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 ./</a:t>
            </a: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dist</a:t>
            </a: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/app.js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 (o el punto de ingreso al proyecto, ya compilado). Previo instalar, por supuesto, </a:t>
            </a: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TypeScript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 con </a:t>
            </a: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npm</a:t>
            </a: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install</a:t>
            </a: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 –</a:t>
            </a: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save-dev</a:t>
            </a: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typescrypt</a:t>
            </a:r>
            <a:endParaRPr lang="es-ES"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 pitchFamily="34" charset="0"/>
              <a:buChar char="•"/>
            </a:pP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Utilizando la dependencia </a:t>
            </a:r>
            <a:r>
              <a:rPr lang="es-AR" sz="1350" b="1" dirty="0" err="1">
                <a:latin typeface="DM Sans"/>
                <a:ea typeface="DM Sans"/>
                <a:cs typeface="DM Sans"/>
                <a:sym typeface="DM Sans"/>
              </a:rPr>
              <a:t>ts-node-dev</a:t>
            </a:r>
            <a:endParaRPr lang="es-AR"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 pitchFamily="34" charset="0"/>
              <a:buChar char="•"/>
            </a:pP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Utilizando la dependencia </a:t>
            </a:r>
            <a:r>
              <a:rPr lang="es-AR" sz="1350" b="1" dirty="0" err="1">
                <a:latin typeface="DM Sans"/>
                <a:ea typeface="DM Sans"/>
                <a:cs typeface="DM Sans"/>
                <a:sym typeface="DM Sans"/>
              </a:rPr>
              <a:t>npm</a:t>
            </a:r>
            <a:r>
              <a:rPr lang="es-AR" sz="1350" b="1" dirty="0">
                <a:latin typeface="DM Sans"/>
                <a:ea typeface="DM Sans"/>
                <a:cs typeface="DM Sans"/>
                <a:sym typeface="DM Sans"/>
              </a:rPr>
              <a:t>-run-</a:t>
            </a:r>
            <a:r>
              <a:rPr lang="es-AR" sz="1350" b="1" dirty="0" err="1">
                <a:latin typeface="DM Sans"/>
                <a:ea typeface="DM Sans"/>
                <a:cs typeface="DM Sans"/>
                <a:sym typeface="DM Sans"/>
              </a:rPr>
              <a:t>all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, que permite correr dos o más scripts del 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package.json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. La estrategia aquí es similar a la indicada en el primer ítem, pero gracias a 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npm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-run-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all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, con el 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flag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 –p, puedo ejecutar ambos scripts en la misma terminal. Es necesario previamente correr el script 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tsc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, para que genere el folder ./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dist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30" name="Picture 6" descr="Vite logo idea by Marcis Bergmanis on Dribbble">
            <a:extLst>
              <a:ext uri="{FF2B5EF4-FFF2-40B4-BE49-F238E27FC236}">
                <a16:creationId xmlns:a16="http://schemas.microsoft.com/office/drawing/2014/main" id="{4E2E331E-5517-7900-ADEA-5F71A31B5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219" y="740154"/>
            <a:ext cx="1866757" cy="139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5" name="Google Shape;485;p109"/>
          <p:cNvSpPr txBox="1"/>
          <p:nvPr/>
        </p:nvSpPr>
        <p:spPr>
          <a:xfrm>
            <a:off x="687518" y="370500"/>
            <a:ext cx="7926931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comienzo a probarlo?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717328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3021</TotalTime>
  <Words>436</Words>
  <Application>Microsoft Office PowerPoint</Application>
  <PresentationFormat>Presentación en pantalla (16:9)</PresentationFormat>
  <Paragraphs>37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DM Sans</vt:lpstr>
      <vt:lpstr>Arial</vt:lpstr>
      <vt:lpstr>Helvetica Neue Light</vt:lpstr>
      <vt:lpstr>Anton</vt:lpstr>
      <vt:lpstr>Simple Light</vt:lpstr>
      <vt:lpstr>Coderhouse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51</cp:revision>
  <dcterms:modified xsi:type="dcterms:W3CDTF">2025-01-10T00:22:19Z</dcterms:modified>
</cp:coreProperties>
</file>